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1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74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91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99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77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30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99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64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48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9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40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BDEF4-660B-45BF-A756-6B4907E3DF9E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5288FE-0828-4822-B39C-E6F86AA08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54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B2A41-3FB4-44DF-A6D7-1EF7E8BCB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728" y="186341"/>
            <a:ext cx="7752272" cy="443387"/>
          </a:xfrm>
        </p:spPr>
        <p:txBody>
          <a:bodyPr>
            <a:norm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入試の概要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（予定・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年４月入学者対象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3BAA6D-C28F-4C4A-B7A2-B7EDBFE517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220629D-7E73-4497-AF7F-EFC7D3EBB7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57" y="706184"/>
            <a:ext cx="9437299" cy="596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7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E78FE-3AA6-4BF4-994E-60C20C7E7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230" y="183417"/>
            <a:ext cx="9493473" cy="394553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入試の概要（予定・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年４月入学者対象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E09703E-A9AC-4474-9224-CEACFCF4E5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43" y="879894"/>
            <a:ext cx="11381096" cy="4373593"/>
          </a:xfrm>
        </p:spPr>
      </p:pic>
    </p:spTree>
    <p:extLst>
      <p:ext uri="{BB962C8B-B14F-4D97-AF65-F5344CB8AC3E}">
        <p14:creationId xmlns:p14="http://schemas.microsoft.com/office/powerpoint/2010/main" val="206385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ACB53-1769-46A6-BAD8-31B0A677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75" y="148912"/>
            <a:ext cx="9510726" cy="532576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出身地別の入学者数</a:t>
            </a:r>
            <a:r>
              <a:rPr kumimoji="1"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昼間コース、夜間主コース</a:t>
            </a:r>
            <a:r>
              <a:rPr kumimoji="1"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4D413130-F7A9-49C7-A672-E875C7327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71" y="879699"/>
            <a:ext cx="4060372" cy="5816590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F49F6A9-4570-4F84-A77C-36633015B9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740" y="1387621"/>
            <a:ext cx="4060372" cy="519218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9C212CF-BA91-48B9-A37F-642102E75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740" y="870878"/>
            <a:ext cx="3950898" cy="56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09271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ギャラリー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</TotalTime>
  <Words>36</Words>
  <Application>Microsoft Macintosh PowerPoint</Application>
  <PresentationFormat>ワイド画面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メイリオ</vt:lpstr>
      <vt:lpstr>Arial</vt:lpstr>
      <vt:lpstr>Gill Sans MT</vt:lpstr>
      <vt:lpstr>ギャラリー</vt:lpstr>
      <vt:lpstr>入試の概要（予定・2022年４月入学者対象)</vt:lpstr>
      <vt:lpstr>入試の概要（予定・2022年４月入学者対象)</vt:lpstr>
      <vt:lpstr>出身地別の入学者数(昼間コース、夜間主コース)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入試の概要（予定・2022年４月入学者対象)</dc:title>
  <dc:creator>岸田 研作</dc:creator>
  <cp:lastModifiedBy>田口 雅弘</cp:lastModifiedBy>
  <cp:revision>3</cp:revision>
  <dcterms:created xsi:type="dcterms:W3CDTF">2021-08-03T05:45:21Z</dcterms:created>
  <dcterms:modified xsi:type="dcterms:W3CDTF">2021-08-04T02:41:09Z</dcterms:modified>
</cp:coreProperties>
</file>